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8" r:id="rId3"/>
    <p:sldId id="277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9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5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5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-76200"/>
            <a:ext cx="8458200" cy="1371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7030A0"/>
                </a:solidFill>
              </a:rPr>
              <a:t>Me llamo __________		 Clase 701</a:t>
            </a:r>
            <a:br>
              <a:rPr lang="en-US" sz="3600" kern="0" smtClean="0">
                <a:solidFill>
                  <a:srgbClr val="7030A0"/>
                </a:solidFill>
              </a:rPr>
            </a:br>
            <a:r>
              <a:rPr lang="en-US" sz="3600" kern="0" smtClean="0">
                <a:solidFill>
                  <a:srgbClr val="7030A0"/>
                </a:solidFill>
              </a:rPr>
              <a:t>La fecha es el 2 de junio del 2015</a:t>
            </a:r>
            <a:endParaRPr lang="en-US" sz="3600" kern="0" dirty="0">
              <a:solidFill>
                <a:srgbClr val="7030A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143000"/>
            <a:ext cx="8839200" cy="2286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85:  </a:t>
            </a:r>
            <a:r>
              <a:rPr lang="en-US" kern="0" smtClean="0"/>
              <a:t>¿Cuáles son las capitales de los países hispano-hablantes?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</a:t>
            </a:r>
            <a:r>
              <a:rPr lang="en-US" kern="0" smtClean="0">
                <a:solidFill>
                  <a:schemeClr val="accent4"/>
                </a:solidFill>
              </a:rPr>
              <a:t> Completa el mapa:</a:t>
            </a:r>
            <a:endParaRPr lang="en-US" kern="0" smtClean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kern="0" smtClean="0">
              <a:solidFill>
                <a:schemeClr val="accent4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kern="0" smtClean="0">
              <a:solidFill>
                <a:schemeClr val="accent4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kern="0" smtClean="0">
              <a:solidFill>
                <a:schemeClr val="accent4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kern="0" smtClean="0"/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787361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42574" y="59552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</a:t>
            </a:r>
            <a:endParaRPr lang="en-US" b="1" dirty="0"/>
          </a:p>
        </p:txBody>
      </p:sp>
      <p:cxnSp>
        <p:nvCxnSpPr>
          <p:cNvPr id="10" name="Straight Arrow Connector 9"/>
          <p:cNvCxnSpPr>
            <a:endCxn id="8" idx="0"/>
          </p:cNvCxnSpPr>
          <p:nvPr/>
        </p:nvCxnSpPr>
        <p:spPr bwMode="auto">
          <a:xfrm flipH="1">
            <a:off x="4231087" y="5715000"/>
            <a:ext cx="340913" cy="2402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1828800" y="4498612"/>
            <a:ext cx="647700" cy="6585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3657600" y="5627132"/>
            <a:ext cx="721914" cy="12013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4953000" y="5246132"/>
            <a:ext cx="340913" cy="2402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5297887" y="5627132"/>
            <a:ext cx="340913" cy="2402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4953000" y="6312932"/>
            <a:ext cx="340913" cy="2402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5867400" y="6096000"/>
            <a:ext cx="340913" cy="2402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7010400" y="4572000"/>
            <a:ext cx="1" cy="37600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4800600" y="4343400"/>
            <a:ext cx="551457" cy="15521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7696200" y="4744998"/>
            <a:ext cx="0" cy="36040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1524000" y="50614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3.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096000" y="577060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211806" y="498089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507687" y="4419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6.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280574" y="5562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821888" y="42363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8.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648200" y="64330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588832" y="54658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10.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550252" y="412928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5522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the NATIONALITIES (in SPANISH) of all 21 Spanish-speaking countries.</a:t>
            </a:r>
          </a:p>
          <a:p>
            <a:r>
              <a:rPr lang="en-US" dirty="0" smtClean="0"/>
              <a:t>GEOGRAPHY EXAM ON FRIDAY!!!!</a:t>
            </a:r>
          </a:p>
          <a:p>
            <a:pPr lvl="1"/>
            <a:r>
              <a:rPr lang="en-US" dirty="0" smtClean="0"/>
              <a:t>Study the maps; countries, capitals, regions.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88" y="76200"/>
            <a:ext cx="381351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28600" y="838200"/>
            <a:ext cx="45878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35851" y="2743200"/>
            <a:ext cx="869149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98407" y="2750403"/>
            <a:ext cx="574708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</a:rPr>
              <a:t>The colors of the flag are blue and white.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08987" y="5613737"/>
            <a:ext cx="10102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</a:t>
            </a:r>
            <a:br>
              <a:rPr lang="en-US" altLang="en-US" sz="2000" dirty="0">
                <a:solidFill>
                  <a:srgbClr val="7030A0"/>
                </a:solidFill>
              </a:rPr>
            </a:b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81200" y="3777496"/>
            <a:ext cx="68580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blue </a:t>
            </a:r>
            <a:r>
              <a:rPr lang="es-ES" sz="2000" i="1" dirty="0" err="1">
                <a:solidFill>
                  <a:srgbClr val="002060"/>
                </a:solidFill>
              </a:rPr>
              <a:t>represents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justice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loyalty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fraternity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strength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courage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sky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caribbean</a:t>
            </a:r>
            <a:r>
              <a:rPr lang="es-ES" sz="2000" i="1" dirty="0">
                <a:solidFill>
                  <a:srgbClr val="002060"/>
                </a:solidFill>
              </a:rPr>
              <a:t> sea, and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pacific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ocean</a:t>
            </a:r>
            <a:r>
              <a:rPr lang="es-ES" sz="2000" i="1" dirty="0">
                <a:solidFill>
                  <a:srgbClr val="00206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integrity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equality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kindness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62380" y="5616714"/>
            <a:ext cx="77578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dirty="0" err="1">
                <a:solidFill>
                  <a:srgbClr val="7030A0"/>
                </a:solidFill>
              </a:rPr>
              <a:t>It</a:t>
            </a:r>
            <a:r>
              <a:rPr lang="es-ES" sz="2400" dirty="0">
                <a:solidFill>
                  <a:srgbClr val="7030A0"/>
                </a:solidFill>
              </a:rPr>
              <a:t> has a </a:t>
            </a:r>
            <a:r>
              <a:rPr lang="es-ES" sz="2400" dirty="0" err="1" smtClean="0">
                <a:solidFill>
                  <a:srgbClr val="7030A0"/>
                </a:solidFill>
              </a:rPr>
              <a:t>triangle</a:t>
            </a:r>
            <a:r>
              <a:rPr lang="es-ES" sz="2400" dirty="0" smtClean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with</a:t>
            </a:r>
            <a:r>
              <a:rPr lang="es-ES" sz="2400" dirty="0">
                <a:solidFill>
                  <a:srgbClr val="7030A0"/>
                </a:solidFill>
              </a:rPr>
              <a:t> a </a:t>
            </a:r>
            <a:r>
              <a:rPr lang="es-ES" sz="2400" dirty="0" err="1">
                <a:solidFill>
                  <a:srgbClr val="7030A0"/>
                </a:solidFill>
              </a:rPr>
              <a:t>rainbow</a:t>
            </a:r>
            <a:r>
              <a:rPr lang="es-ES" sz="2400" dirty="0">
                <a:solidFill>
                  <a:srgbClr val="7030A0"/>
                </a:solidFill>
              </a:rPr>
              <a:t>, a </a:t>
            </a:r>
            <a:r>
              <a:rPr lang="es-ES" sz="2400" dirty="0" err="1">
                <a:solidFill>
                  <a:srgbClr val="7030A0"/>
                </a:solidFill>
              </a:rPr>
              <a:t>cornocopia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bundle</a:t>
            </a:r>
            <a:r>
              <a:rPr lang="es-ES" sz="2400" dirty="0">
                <a:solidFill>
                  <a:srgbClr val="7030A0"/>
                </a:solidFill>
              </a:rPr>
              <a:t> of </a:t>
            </a:r>
            <a:r>
              <a:rPr lang="es-ES" sz="2400" dirty="0" err="1">
                <a:solidFill>
                  <a:srgbClr val="7030A0"/>
                </a:solidFill>
              </a:rPr>
              <a:t>arrows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trees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cliffs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two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towers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five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volcanos</a:t>
            </a:r>
            <a:r>
              <a:rPr lang="es-ES" sz="24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893321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6200" y="838200"/>
            <a:ext cx="5045075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1282"/>
            <a:ext cx="3693236" cy="239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69207" y="3292648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22060" y="3292564"/>
            <a:ext cx="62776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5689937"/>
            <a:ext cx="108074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676400" y="3931384"/>
            <a:ext cx="6096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blue represents the sky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/>
                </a:solidFill>
              </a:rPr>
              <a:t>The white represents the peace and purity.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FF0000"/>
                </a:solidFill>
              </a:rPr>
              <a:t>The red represents energy, courage and the warmth of its people. 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557630" y="5562600"/>
            <a:ext cx="75863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seven stars, three volcanos, a valley, the sun, the Caribbean Sea and Pacific Ocean, two branches of myrtle, a blue and a white ribbon.</a:t>
            </a:r>
          </a:p>
        </p:txBody>
      </p:sp>
    </p:spTree>
    <p:extLst>
      <p:ext uri="{BB962C8B-B14F-4D97-AF65-F5344CB8AC3E}">
        <p14:creationId xmlns:p14="http://schemas.microsoft.com/office/powerpoint/2010/main" val="33401300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3435928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304800" y="987294"/>
            <a:ext cx="46640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52911" y="3510886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73783" y="3505200"/>
            <a:ext cx="63626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red.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81000" y="5713512"/>
            <a:ext cx="173502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019301" y="4191000"/>
            <a:ext cx="6400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blue represents the conservative party.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>
                    <a:lumMod val="95000"/>
                    <a:lumOff val="5000"/>
                  </a:srgbClr>
                </a:solidFill>
              </a:rPr>
              <a:t>The white represents peace.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FF0000"/>
                </a:solidFill>
              </a:rPr>
              <a:t>The red represents the liberal party.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484437" y="5867400"/>
            <a:ext cx="4711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blue  and a red star.</a:t>
            </a:r>
          </a:p>
        </p:txBody>
      </p:sp>
    </p:spTree>
    <p:extLst>
      <p:ext uri="{BB962C8B-B14F-4D97-AF65-F5344CB8AC3E}">
        <p14:creationId xmlns:p14="http://schemas.microsoft.com/office/powerpoint/2010/main" val="31749692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383179"/>
              </p:ext>
            </p:extLst>
          </p:nvPr>
        </p:nvGraphicFramePr>
        <p:xfrm>
          <a:off x="5105400" y="200891"/>
          <a:ext cx="4012651" cy="2466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00891"/>
                        <a:ext cx="4012651" cy="24661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52400" y="685800"/>
            <a:ext cx="4800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3235" y="328678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406682" y="3286780"/>
            <a:ext cx="77373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07693" y="3928408"/>
            <a:ext cx="58813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9900"/>
                </a:solidFill>
              </a:rPr>
              <a:t>The yellow represents the richness of the soil.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70C0"/>
                </a:solidFill>
              </a:rPr>
              <a:t>The blue represents the sea.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0000"/>
                </a:solidFill>
              </a:rPr>
              <a:t>The red represents the blood spilled by the patriots for their independence.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14203" y="5908773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286000" y="5917113"/>
            <a:ext cx="67796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seven stars that represent the seven provinces</a:t>
            </a:r>
          </a:p>
        </p:txBody>
      </p:sp>
    </p:spTree>
    <p:extLst>
      <p:ext uri="{BB962C8B-B14F-4D97-AF65-F5344CB8AC3E}">
        <p14:creationId xmlns:p14="http://schemas.microsoft.com/office/powerpoint/2010/main" val="70364097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0943"/>
            <a:ext cx="3623806" cy="239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76200" y="513239"/>
            <a:ext cx="5334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274320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76400" y="2627293"/>
            <a:ext cx="6934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002786" y="3581400"/>
            <a:ext cx="6096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richness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fertility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soil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sun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light, </a:t>
            </a:r>
            <a:r>
              <a:rPr lang="es-ES" sz="2400" i="1" dirty="0" err="1">
                <a:solidFill>
                  <a:srgbClr val="FF9900"/>
                </a:solidFill>
              </a:rPr>
              <a:t>harmony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soverignty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justice</a:t>
            </a:r>
            <a:r>
              <a:rPr lang="es-ES" sz="2400" i="1" dirty="0">
                <a:solidFill>
                  <a:srgbClr val="FF9900"/>
                </a:solidFill>
              </a:rPr>
              <a:t>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water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of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rivers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oceans</a:t>
            </a:r>
            <a:endParaRPr lang="en-US" altLang="en-US" sz="12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patriots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left</a:t>
            </a:r>
            <a:r>
              <a:rPr lang="es-ES" sz="2400" i="1" dirty="0">
                <a:solidFill>
                  <a:srgbClr val="FF0000"/>
                </a:solidFill>
              </a:rPr>
              <a:t> in </a:t>
            </a:r>
            <a:r>
              <a:rPr lang="es-ES" sz="2400" i="1" dirty="0" err="1">
                <a:solidFill>
                  <a:srgbClr val="FF0000"/>
                </a:solidFill>
              </a:rPr>
              <a:t>their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struggle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freedom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9632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53" y="76200"/>
            <a:ext cx="421334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52400" y="533400"/>
            <a:ext cx="4648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4800" y="267718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71600" y="2753380"/>
            <a:ext cx="77942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676400" y="3200400"/>
            <a:ext cx="6629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yellow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represents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gold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agriculture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great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resources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blue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represents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endParaRPr lang="es-ES" sz="24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red </a:t>
            </a:r>
            <a:r>
              <a:rPr lang="es-ES" sz="2400" i="1" dirty="0" err="1">
                <a:solidFill>
                  <a:srgbClr val="FF0000"/>
                </a:solidFill>
              </a:rPr>
              <a:t>represents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spilt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by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heroes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that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fought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country and </a:t>
            </a:r>
            <a:r>
              <a:rPr lang="es-ES" sz="2400" i="1" dirty="0" err="1">
                <a:solidFill>
                  <a:srgbClr val="FF0000"/>
                </a:solidFill>
              </a:rPr>
              <a:t>liberty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28600" y="55814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57630" y="5562600"/>
            <a:ext cx="70529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condor, zodiac signs for March-June, the Chimborazo volcano, a steam boat, two valleys, a branch of laurel and a branch of olive</a:t>
            </a:r>
          </a:p>
        </p:txBody>
      </p:sp>
    </p:spTree>
    <p:extLst>
      <p:ext uri="{BB962C8B-B14F-4D97-AF65-F5344CB8AC3E}">
        <p14:creationId xmlns:p14="http://schemas.microsoft.com/office/powerpoint/2010/main" val="146349351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04800" y="680113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15" y="76200"/>
            <a:ext cx="4611986" cy="247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66800" y="28911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05000" y="2895600"/>
            <a:ext cx="640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red and white.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77284" y="3429000"/>
            <a:ext cx="660458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The red represents the Incan War, the blood spilt by the heroes and martyrs that fought to defend their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white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represents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liberty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justice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of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85661" y="5505271"/>
            <a:ext cx="7129739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an oval laurel crown, a llama, a Peruvian bark tree, a cornucopia with gold coins, four lances and four flags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30875" y="5410200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</p:spTree>
    <p:extLst>
      <p:ext uri="{BB962C8B-B14F-4D97-AF65-F5344CB8AC3E}">
        <p14:creationId xmlns:p14="http://schemas.microsoft.com/office/powerpoint/2010/main" val="256610940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581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2_Pixel</vt:lpstr>
      <vt:lpstr>Clip</vt:lpstr>
      <vt:lpstr>PowerPoint Presentation</vt:lpstr>
      <vt:lpstr>Tarea # 85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702 La fecha es el primero de junio del 2015</dc:title>
  <dc:creator>Helen Zumaeta</dc:creator>
  <cp:lastModifiedBy>Helen Zumaeta</cp:lastModifiedBy>
  <cp:revision>7</cp:revision>
  <dcterms:created xsi:type="dcterms:W3CDTF">2015-05-29T16:24:40Z</dcterms:created>
  <dcterms:modified xsi:type="dcterms:W3CDTF">2015-06-02T19:32:52Z</dcterms:modified>
</cp:coreProperties>
</file>